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6" r:id="rId5"/>
  </p:sldIdLst>
  <p:sldSz cx="6858000" cy="5400675"/>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1" autoAdjust="0"/>
    <p:restoredTop sz="94660"/>
  </p:normalViewPr>
  <p:slideViewPr>
    <p:cSldViewPr snapToGrid="0">
      <p:cViewPr>
        <p:scale>
          <a:sx n="190" d="100"/>
          <a:sy n="190" d="100"/>
        </p:scale>
        <p:origin x="110" y="-7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514350" y="883861"/>
            <a:ext cx="5829300" cy="1880235"/>
          </a:xfrm>
        </p:spPr>
        <p:txBody>
          <a:bodyPr anchor="b"/>
          <a:lstStyle>
            <a:lvl1pPr algn="ctr">
              <a:defRPr sz="4500"/>
            </a:lvl1pPr>
          </a:lstStyle>
          <a:p>
            <a:r>
              <a:rPr lang="nl-NL"/>
              <a:t>Klik om de stijl te bewerken</a:t>
            </a:r>
            <a:endParaRPr lang="en-US" dirty="0"/>
          </a:p>
        </p:txBody>
      </p:sp>
      <p:sp>
        <p:nvSpPr>
          <p:cNvPr id="3" name="Subtitle 2"/>
          <p:cNvSpPr>
            <a:spLocks noGrp="1"/>
          </p:cNvSpPr>
          <p:nvPr>
            <p:ph type="subTitle" idx="1"/>
          </p:nvPr>
        </p:nvSpPr>
        <p:spPr>
          <a:xfrm>
            <a:off x="857250" y="2836605"/>
            <a:ext cx="5143500" cy="130391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485BDA90-7808-48E1-B49D-45C7E8299988}" type="datetimeFigureOut">
              <a:rPr lang="nl-NL" smtClean="0"/>
              <a:t>23-12-2022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A1FB273-AB51-45C3-954B-B69160E6F697}" type="slidenum">
              <a:rPr lang="nl-NL" smtClean="0"/>
              <a:t>‹nr.›</a:t>
            </a:fld>
            <a:endParaRPr lang="nl-NL"/>
          </a:p>
        </p:txBody>
      </p:sp>
    </p:spTree>
    <p:extLst>
      <p:ext uri="{BB962C8B-B14F-4D97-AF65-F5344CB8AC3E}">
        <p14:creationId xmlns:p14="http://schemas.microsoft.com/office/powerpoint/2010/main" val="307781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5BDA90-7808-48E1-B49D-45C7E8299988}" type="datetimeFigureOut">
              <a:rPr lang="nl-NL" smtClean="0"/>
              <a:t>23-12-2022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A1FB273-AB51-45C3-954B-B69160E6F697}" type="slidenum">
              <a:rPr lang="nl-NL" smtClean="0"/>
              <a:t>‹nr.›</a:t>
            </a:fld>
            <a:endParaRPr lang="nl-NL"/>
          </a:p>
        </p:txBody>
      </p:sp>
    </p:spTree>
    <p:extLst>
      <p:ext uri="{BB962C8B-B14F-4D97-AF65-F5344CB8AC3E}">
        <p14:creationId xmlns:p14="http://schemas.microsoft.com/office/powerpoint/2010/main" val="2221262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287536"/>
            <a:ext cx="1478756" cy="4576822"/>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471488" y="287536"/>
            <a:ext cx="4350544" cy="4576822"/>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5BDA90-7808-48E1-B49D-45C7E8299988}" type="datetimeFigureOut">
              <a:rPr lang="nl-NL" smtClean="0"/>
              <a:t>23-12-2022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A1FB273-AB51-45C3-954B-B69160E6F697}" type="slidenum">
              <a:rPr lang="nl-NL" smtClean="0"/>
              <a:t>‹nr.›</a:t>
            </a:fld>
            <a:endParaRPr lang="nl-NL"/>
          </a:p>
        </p:txBody>
      </p:sp>
    </p:spTree>
    <p:extLst>
      <p:ext uri="{BB962C8B-B14F-4D97-AF65-F5344CB8AC3E}">
        <p14:creationId xmlns:p14="http://schemas.microsoft.com/office/powerpoint/2010/main" val="2534699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85BDA90-7808-48E1-B49D-45C7E8299988}" type="datetimeFigureOut">
              <a:rPr lang="nl-NL" smtClean="0"/>
              <a:t>23-12-2022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A1FB273-AB51-45C3-954B-B69160E6F697}" type="slidenum">
              <a:rPr lang="nl-NL" smtClean="0"/>
              <a:t>‹nr.›</a:t>
            </a:fld>
            <a:endParaRPr lang="nl-NL"/>
          </a:p>
        </p:txBody>
      </p:sp>
    </p:spTree>
    <p:extLst>
      <p:ext uri="{BB962C8B-B14F-4D97-AF65-F5344CB8AC3E}">
        <p14:creationId xmlns:p14="http://schemas.microsoft.com/office/powerpoint/2010/main" val="3130754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467916" y="1346420"/>
            <a:ext cx="5915025" cy="2246530"/>
          </a:xfrm>
        </p:spPr>
        <p:txBody>
          <a:bodyPr anchor="b"/>
          <a:lstStyle>
            <a:lvl1pPr>
              <a:defRPr sz="4500"/>
            </a:lvl1pPr>
          </a:lstStyle>
          <a:p>
            <a:r>
              <a:rPr lang="nl-NL"/>
              <a:t>Klik om de stijl te bewerken</a:t>
            </a:r>
            <a:endParaRPr lang="en-US" dirty="0"/>
          </a:p>
        </p:txBody>
      </p:sp>
      <p:sp>
        <p:nvSpPr>
          <p:cNvPr id="3" name="Text Placeholder 2"/>
          <p:cNvSpPr>
            <a:spLocks noGrp="1"/>
          </p:cNvSpPr>
          <p:nvPr>
            <p:ph type="body" idx="1"/>
          </p:nvPr>
        </p:nvSpPr>
        <p:spPr>
          <a:xfrm>
            <a:off x="467916" y="3614203"/>
            <a:ext cx="5915025" cy="118139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Klik om de modelstijlen te bewerken</a:t>
            </a:r>
          </a:p>
        </p:txBody>
      </p:sp>
      <p:sp>
        <p:nvSpPr>
          <p:cNvPr id="4" name="Date Placeholder 3"/>
          <p:cNvSpPr>
            <a:spLocks noGrp="1"/>
          </p:cNvSpPr>
          <p:nvPr>
            <p:ph type="dt" sz="half" idx="10"/>
          </p:nvPr>
        </p:nvSpPr>
        <p:spPr/>
        <p:txBody>
          <a:bodyPr/>
          <a:lstStyle/>
          <a:p>
            <a:fld id="{485BDA90-7808-48E1-B49D-45C7E8299988}" type="datetimeFigureOut">
              <a:rPr lang="nl-NL" smtClean="0"/>
              <a:t>23-12-2022</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4A1FB273-AB51-45C3-954B-B69160E6F697}" type="slidenum">
              <a:rPr lang="nl-NL" smtClean="0"/>
              <a:t>‹nr.›</a:t>
            </a:fld>
            <a:endParaRPr lang="nl-NL"/>
          </a:p>
        </p:txBody>
      </p:sp>
    </p:spTree>
    <p:extLst>
      <p:ext uri="{BB962C8B-B14F-4D97-AF65-F5344CB8AC3E}">
        <p14:creationId xmlns:p14="http://schemas.microsoft.com/office/powerpoint/2010/main" val="1117280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Content Placeholder 2"/>
          <p:cNvSpPr>
            <a:spLocks noGrp="1"/>
          </p:cNvSpPr>
          <p:nvPr>
            <p:ph sz="half" idx="1"/>
          </p:nvPr>
        </p:nvSpPr>
        <p:spPr>
          <a:xfrm>
            <a:off x="471488" y="1437680"/>
            <a:ext cx="2914650" cy="3426679"/>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3471863" y="1437680"/>
            <a:ext cx="2914650" cy="3426679"/>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485BDA90-7808-48E1-B49D-45C7E8299988}" type="datetimeFigureOut">
              <a:rPr lang="nl-NL" smtClean="0"/>
              <a:t>23-12-2022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A1FB273-AB51-45C3-954B-B69160E6F697}" type="slidenum">
              <a:rPr lang="nl-NL" smtClean="0"/>
              <a:t>‹nr.›</a:t>
            </a:fld>
            <a:endParaRPr lang="nl-NL"/>
          </a:p>
        </p:txBody>
      </p:sp>
    </p:spTree>
    <p:extLst>
      <p:ext uri="{BB962C8B-B14F-4D97-AF65-F5344CB8AC3E}">
        <p14:creationId xmlns:p14="http://schemas.microsoft.com/office/powerpoint/2010/main" val="2590472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472381" y="287537"/>
            <a:ext cx="5915025" cy="1043881"/>
          </a:xfrm>
        </p:spPr>
        <p:txBody>
          <a:bodyPr/>
          <a:lstStyle/>
          <a:p>
            <a:r>
              <a:rPr lang="nl-NL"/>
              <a:t>Klik om de stijl te bewerken</a:t>
            </a:r>
            <a:endParaRPr lang="en-US" dirty="0"/>
          </a:p>
        </p:txBody>
      </p:sp>
      <p:sp>
        <p:nvSpPr>
          <p:cNvPr id="3" name="Text Placeholder 2"/>
          <p:cNvSpPr>
            <a:spLocks noGrp="1"/>
          </p:cNvSpPr>
          <p:nvPr>
            <p:ph type="body" idx="1"/>
          </p:nvPr>
        </p:nvSpPr>
        <p:spPr>
          <a:xfrm>
            <a:off x="472381" y="1323916"/>
            <a:ext cx="2901255" cy="648831"/>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 om de modelstijlen te bewerken</a:t>
            </a:r>
          </a:p>
        </p:txBody>
      </p:sp>
      <p:sp>
        <p:nvSpPr>
          <p:cNvPr id="4" name="Content Placeholder 3"/>
          <p:cNvSpPr>
            <a:spLocks noGrp="1"/>
          </p:cNvSpPr>
          <p:nvPr>
            <p:ph sz="half" idx="2"/>
          </p:nvPr>
        </p:nvSpPr>
        <p:spPr>
          <a:xfrm>
            <a:off x="472381" y="1972747"/>
            <a:ext cx="2901255" cy="290161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3471863" y="1323916"/>
            <a:ext cx="2915543" cy="648831"/>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 om de modelstijlen te bewerken</a:t>
            </a:r>
          </a:p>
        </p:txBody>
      </p:sp>
      <p:sp>
        <p:nvSpPr>
          <p:cNvPr id="6" name="Content Placeholder 5"/>
          <p:cNvSpPr>
            <a:spLocks noGrp="1"/>
          </p:cNvSpPr>
          <p:nvPr>
            <p:ph sz="quarter" idx="4"/>
          </p:nvPr>
        </p:nvSpPr>
        <p:spPr>
          <a:xfrm>
            <a:off x="3471863" y="1972747"/>
            <a:ext cx="2915543" cy="2901613"/>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485BDA90-7808-48E1-B49D-45C7E8299988}" type="datetimeFigureOut">
              <a:rPr lang="nl-NL" smtClean="0"/>
              <a:t>23-12-2022</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4A1FB273-AB51-45C3-954B-B69160E6F697}" type="slidenum">
              <a:rPr lang="nl-NL" smtClean="0"/>
              <a:t>‹nr.›</a:t>
            </a:fld>
            <a:endParaRPr lang="nl-NL"/>
          </a:p>
        </p:txBody>
      </p:sp>
    </p:spTree>
    <p:extLst>
      <p:ext uri="{BB962C8B-B14F-4D97-AF65-F5344CB8AC3E}">
        <p14:creationId xmlns:p14="http://schemas.microsoft.com/office/powerpoint/2010/main" val="2667854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dirty="0"/>
          </a:p>
        </p:txBody>
      </p:sp>
      <p:sp>
        <p:nvSpPr>
          <p:cNvPr id="3" name="Date Placeholder 2"/>
          <p:cNvSpPr>
            <a:spLocks noGrp="1"/>
          </p:cNvSpPr>
          <p:nvPr>
            <p:ph type="dt" sz="half" idx="10"/>
          </p:nvPr>
        </p:nvSpPr>
        <p:spPr/>
        <p:txBody>
          <a:bodyPr/>
          <a:lstStyle/>
          <a:p>
            <a:fld id="{485BDA90-7808-48E1-B49D-45C7E8299988}" type="datetimeFigureOut">
              <a:rPr lang="nl-NL" smtClean="0"/>
              <a:t>23-12-2022</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4A1FB273-AB51-45C3-954B-B69160E6F697}" type="slidenum">
              <a:rPr lang="nl-NL" smtClean="0"/>
              <a:t>‹nr.›</a:t>
            </a:fld>
            <a:endParaRPr lang="nl-NL"/>
          </a:p>
        </p:txBody>
      </p:sp>
    </p:spTree>
    <p:extLst>
      <p:ext uri="{BB962C8B-B14F-4D97-AF65-F5344CB8AC3E}">
        <p14:creationId xmlns:p14="http://schemas.microsoft.com/office/powerpoint/2010/main" val="4277653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5BDA90-7808-48E1-B49D-45C7E8299988}" type="datetimeFigureOut">
              <a:rPr lang="nl-NL" smtClean="0"/>
              <a:t>23-12-2022</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4A1FB273-AB51-45C3-954B-B69160E6F697}" type="slidenum">
              <a:rPr lang="nl-NL" smtClean="0"/>
              <a:t>‹nr.›</a:t>
            </a:fld>
            <a:endParaRPr lang="nl-NL"/>
          </a:p>
        </p:txBody>
      </p:sp>
    </p:spTree>
    <p:extLst>
      <p:ext uri="{BB962C8B-B14F-4D97-AF65-F5344CB8AC3E}">
        <p14:creationId xmlns:p14="http://schemas.microsoft.com/office/powerpoint/2010/main" val="1839228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360045"/>
            <a:ext cx="2211884" cy="1260158"/>
          </a:xfrm>
        </p:spPr>
        <p:txBody>
          <a:bodyPr anchor="b"/>
          <a:lstStyle>
            <a:lvl1pPr>
              <a:defRPr sz="2400"/>
            </a:lvl1pPr>
          </a:lstStyle>
          <a:p>
            <a:r>
              <a:rPr lang="nl-NL"/>
              <a:t>Klik om de stijl te bewerken</a:t>
            </a:r>
            <a:endParaRPr lang="en-US" dirty="0"/>
          </a:p>
        </p:txBody>
      </p:sp>
      <p:sp>
        <p:nvSpPr>
          <p:cNvPr id="3" name="Content Placeholder 2"/>
          <p:cNvSpPr>
            <a:spLocks noGrp="1"/>
          </p:cNvSpPr>
          <p:nvPr>
            <p:ph idx="1"/>
          </p:nvPr>
        </p:nvSpPr>
        <p:spPr>
          <a:xfrm>
            <a:off x="2915543" y="777598"/>
            <a:ext cx="3471863" cy="383798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472381" y="1620202"/>
            <a:ext cx="2211884" cy="300162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 om de modelstijlen te bewerken</a:t>
            </a:r>
          </a:p>
        </p:txBody>
      </p:sp>
      <p:sp>
        <p:nvSpPr>
          <p:cNvPr id="5" name="Date Placeholder 4"/>
          <p:cNvSpPr>
            <a:spLocks noGrp="1"/>
          </p:cNvSpPr>
          <p:nvPr>
            <p:ph type="dt" sz="half" idx="10"/>
          </p:nvPr>
        </p:nvSpPr>
        <p:spPr/>
        <p:txBody>
          <a:bodyPr/>
          <a:lstStyle/>
          <a:p>
            <a:fld id="{485BDA90-7808-48E1-B49D-45C7E8299988}" type="datetimeFigureOut">
              <a:rPr lang="nl-NL" smtClean="0"/>
              <a:t>23-12-2022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A1FB273-AB51-45C3-954B-B69160E6F697}" type="slidenum">
              <a:rPr lang="nl-NL" smtClean="0"/>
              <a:t>‹nr.›</a:t>
            </a:fld>
            <a:endParaRPr lang="nl-NL"/>
          </a:p>
        </p:txBody>
      </p:sp>
    </p:spTree>
    <p:extLst>
      <p:ext uri="{BB962C8B-B14F-4D97-AF65-F5344CB8AC3E}">
        <p14:creationId xmlns:p14="http://schemas.microsoft.com/office/powerpoint/2010/main" val="286590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360045"/>
            <a:ext cx="2211884" cy="1260158"/>
          </a:xfrm>
        </p:spPr>
        <p:txBody>
          <a:bodyPr anchor="b"/>
          <a:lstStyle>
            <a:lvl1pPr>
              <a:defRPr sz="2400"/>
            </a:lvl1pPr>
          </a:lstStyle>
          <a:p>
            <a:r>
              <a:rPr lang="nl-NL"/>
              <a:t>Klik om de stijl te bewerken</a:t>
            </a:r>
            <a:endParaRPr lang="en-US" dirty="0"/>
          </a:p>
        </p:txBody>
      </p:sp>
      <p:sp>
        <p:nvSpPr>
          <p:cNvPr id="3" name="Picture Placeholder 2"/>
          <p:cNvSpPr>
            <a:spLocks noGrp="1" noChangeAspect="1"/>
          </p:cNvSpPr>
          <p:nvPr>
            <p:ph type="pic" idx="1"/>
          </p:nvPr>
        </p:nvSpPr>
        <p:spPr>
          <a:xfrm>
            <a:off x="2915543" y="777598"/>
            <a:ext cx="3471863" cy="3837980"/>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472381" y="1620202"/>
            <a:ext cx="2211884" cy="300162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 om de modelstijlen te bewerken</a:t>
            </a:r>
          </a:p>
        </p:txBody>
      </p:sp>
      <p:sp>
        <p:nvSpPr>
          <p:cNvPr id="5" name="Date Placeholder 4"/>
          <p:cNvSpPr>
            <a:spLocks noGrp="1"/>
          </p:cNvSpPr>
          <p:nvPr>
            <p:ph type="dt" sz="half" idx="10"/>
          </p:nvPr>
        </p:nvSpPr>
        <p:spPr/>
        <p:txBody>
          <a:bodyPr/>
          <a:lstStyle/>
          <a:p>
            <a:fld id="{485BDA90-7808-48E1-B49D-45C7E8299988}" type="datetimeFigureOut">
              <a:rPr lang="nl-NL" smtClean="0"/>
              <a:t>23-12-2022</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4A1FB273-AB51-45C3-954B-B69160E6F697}" type="slidenum">
              <a:rPr lang="nl-NL" smtClean="0"/>
              <a:t>‹nr.›</a:t>
            </a:fld>
            <a:endParaRPr lang="nl-NL"/>
          </a:p>
        </p:txBody>
      </p:sp>
    </p:spTree>
    <p:extLst>
      <p:ext uri="{BB962C8B-B14F-4D97-AF65-F5344CB8AC3E}">
        <p14:creationId xmlns:p14="http://schemas.microsoft.com/office/powerpoint/2010/main" val="1321022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287537"/>
            <a:ext cx="5915025" cy="1043881"/>
          </a:xfrm>
          <a:prstGeom prst="rect">
            <a:avLst/>
          </a:prstGeom>
        </p:spPr>
        <p:txBody>
          <a:bodyPr vert="horz" lIns="91440" tIns="45720" rIns="91440" bIns="45720" rtlCol="0" anchor="ctr">
            <a:normAutofit/>
          </a:bodyPr>
          <a:lstStyle/>
          <a:p>
            <a:r>
              <a:rPr lang="nl-NL"/>
              <a:t>Klik om de stijl te bewerken</a:t>
            </a:r>
            <a:endParaRPr lang="en-US" dirty="0"/>
          </a:p>
        </p:txBody>
      </p:sp>
      <p:sp>
        <p:nvSpPr>
          <p:cNvPr id="3" name="Text Placeholder 2"/>
          <p:cNvSpPr>
            <a:spLocks noGrp="1"/>
          </p:cNvSpPr>
          <p:nvPr>
            <p:ph type="body" idx="1"/>
          </p:nvPr>
        </p:nvSpPr>
        <p:spPr>
          <a:xfrm>
            <a:off x="471488" y="1437680"/>
            <a:ext cx="5915025" cy="3426679"/>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471488" y="5005627"/>
            <a:ext cx="1543050" cy="287536"/>
          </a:xfrm>
          <a:prstGeom prst="rect">
            <a:avLst/>
          </a:prstGeom>
        </p:spPr>
        <p:txBody>
          <a:bodyPr vert="horz" lIns="91440" tIns="45720" rIns="91440" bIns="45720" rtlCol="0" anchor="ctr"/>
          <a:lstStyle>
            <a:lvl1pPr algn="l">
              <a:defRPr sz="900">
                <a:solidFill>
                  <a:schemeClr val="tx1">
                    <a:tint val="75000"/>
                  </a:schemeClr>
                </a:solidFill>
              </a:defRPr>
            </a:lvl1pPr>
          </a:lstStyle>
          <a:p>
            <a:fld id="{485BDA90-7808-48E1-B49D-45C7E8299988}" type="datetimeFigureOut">
              <a:rPr lang="nl-NL" smtClean="0"/>
              <a:t>23-12-2022</a:t>
            </a:fld>
            <a:endParaRPr lang="nl-NL"/>
          </a:p>
        </p:txBody>
      </p:sp>
      <p:sp>
        <p:nvSpPr>
          <p:cNvPr id="5" name="Footer Placeholder 4"/>
          <p:cNvSpPr>
            <a:spLocks noGrp="1"/>
          </p:cNvSpPr>
          <p:nvPr>
            <p:ph type="ftr" sz="quarter" idx="3"/>
          </p:nvPr>
        </p:nvSpPr>
        <p:spPr>
          <a:xfrm>
            <a:off x="2271713" y="5005627"/>
            <a:ext cx="2314575" cy="287536"/>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4843463" y="5005627"/>
            <a:ext cx="1543050" cy="287536"/>
          </a:xfrm>
          <a:prstGeom prst="rect">
            <a:avLst/>
          </a:prstGeom>
        </p:spPr>
        <p:txBody>
          <a:bodyPr vert="horz" lIns="91440" tIns="45720" rIns="91440" bIns="45720" rtlCol="0" anchor="ctr"/>
          <a:lstStyle>
            <a:lvl1pPr algn="r">
              <a:defRPr sz="900">
                <a:solidFill>
                  <a:schemeClr val="tx1">
                    <a:tint val="75000"/>
                  </a:schemeClr>
                </a:solidFill>
              </a:defRPr>
            </a:lvl1pPr>
          </a:lstStyle>
          <a:p>
            <a:fld id="{4A1FB273-AB51-45C3-954B-B69160E6F697}" type="slidenum">
              <a:rPr lang="nl-NL" smtClean="0"/>
              <a:t>‹nr.›</a:t>
            </a:fld>
            <a:endParaRPr lang="nl-NL"/>
          </a:p>
        </p:txBody>
      </p:sp>
    </p:spTree>
    <p:extLst>
      <p:ext uri="{BB962C8B-B14F-4D97-AF65-F5344CB8AC3E}">
        <p14:creationId xmlns:p14="http://schemas.microsoft.com/office/powerpoint/2010/main" val="281111255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hyperlink" Target="http://www.aqua-delta.n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Afbeelding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47649" y="1122485"/>
            <a:ext cx="2952752" cy="1901669"/>
          </a:xfrm>
          <a:prstGeom prst="rect">
            <a:avLst/>
          </a:prstGeom>
        </p:spPr>
      </p:pic>
      <p:sp>
        <p:nvSpPr>
          <p:cNvPr id="8" name="Tekstvak 7"/>
          <p:cNvSpPr txBox="1"/>
          <p:nvPr/>
        </p:nvSpPr>
        <p:spPr>
          <a:xfrm>
            <a:off x="161925" y="76200"/>
            <a:ext cx="3124200" cy="1200329"/>
          </a:xfrm>
          <a:prstGeom prst="rect">
            <a:avLst/>
          </a:prstGeom>
          <a:noFill/>
        </p:spPr>
        <p:txBody>
          <a:bodyPr wrap="square" rtlCol="0">
            <a:spAutoFit/>
          </a:bodyPr>
          <a:lstStyle/>
          <a:p>
            <a:pPr algn="just"/>
            <a:r>
              <a:rPr lang="en-GB" sz="700" dirty="0"/>
              <a:t>Advertorial</a:t>
            </a:r>
            <a:endParaRPr lang="nl-NL" sz="700" dirty="0"/>
          </a:p>
          <a:p>
            <a:pPr algn="just"/>
            <a:r>
              <a:rPr lang="nl-NL" sz="900" b="1" dirty="0"/>
              <a:t>ZORGELOOS PLAS-DRAS MET ZON KAN</a:t>
            </a:r>
            <a:endParaRPr lang="nl-NL" sz="900" dirty="0"/>
          </a:p>
          <a:p>
            <a:pPr algn="just"/>
            <a:r>
              <a:rPr lang="nl-NL" sz="900" b="1" dirty="0"/>
              <a:t> </a:t>
            </a:r>
            <a:endParaRPr lang="nl-NL" sz="900" dirty="0"/>
          </a:p>
          <a:p>
            <a:pPr algn="just"/>
            <a:r>
              <a:rPr lang="nl-NL" sz="900" b="1" dirty="0"/>
              <a:t>PAPENDRECHT – Een zonnepaneel, een slang en een eenvoudige pomp van Aqua Delta: dat is alles wat er nodig is om het waterpeil op een stuk land te beheersen. En de zon natuurlijk.</a:t>
            </a:r>
            <a:endParaRPr lang="nl-NL" sz="900" dirty="0"/>
          </a:p>
          <a:p>
            <a:pPr algn="just"/>
            <a:endParaRPr lang="nl-NL" sz="900" dirty="0"/>
          </a:p>
        </p:txBody>
      </p:sp>
      <p:sp>
        <p:nvSpPr>
          <p:cNvPr id="9" name="Tekstvak 8"/>
          <p:cNvSpPr txBox="1"/>
          <p:nvPr/>
        </p:nvSpPr>
        <p:spPr>
          <a:xfrm>
            <a:off x="188199" y="3090522"/>
            <a:ext cx="3124198" cy="2185214"/>
          </a:xfrm>
          <a:prstGeom prst="rect">
            <a:avLst/>
          </a:prstGeom>
          <a:noFill/>
        </p:spPr>
        <p:txBody>
          <a:bodyPr wrap="square" rtlCol="0">
            <a:spAutoFit/>
          </a:bodyPr>
          <a:lstStyle/>
          <a:p>
            <a:pPr algn="just"/>
            <a:r>
              <a:rPr lang="nl-NL" sz="800" dirty="0"/>
              <a:t>Het is mooi om Aart den Breejen van Aqua Delta uit Papendrecht aan het werk te zien. Hij tilt een zonnepaneel uit zijn aanhangwagen, pakt er een slang en een kleine pomp bij, sluit de drie in een paar tellen op elkaar aan en het wonder voltrekt zich: direct spuit er water uit de slang omhoog. Er komt geen netwerkaansluiting aan te pas.</a:t>
            </a:r>
          </a:p>
          <a:p>
            <a:pPr algn="just"/>
            <a:r>
              <a:rPr lang="nl-NL" sz="800" dirty="0"/>
              <a:t> </a:t>
            </a:r>
          </a:p>
          <a:p>
            <a:pPr algn="just"/>
            <a:r>
              <a:rPr lang="nl-NL" sz="800" b="1" dirty="0"/>
              <a:t>Eenvoudig en goedkoop</a:t>
            </a:r>
            <a:endParaRPr lang="nl-NL" sz="800" dirty="0"/>
          </a:p>
          <a:p>
            <a:pPr algn="just"/>
            <a:r>
              <a:rPr lang="nl-NL" sz="800" dirty="0"/>
              <a:t>Den Breejen bouwt en onderhoudt de pompen zelf. “Ik hou de techniek bewust eenvoudig, want hoe minder er in zit, hoe minder er kapot kan gaan”, zegt hij pragmatisch. “De onderdelen komen van leveranciers uit de regio. Klanten krijgen een jaar garantie. Na drie jaar moet je soms wat kleine onderdelen vervangen, een lager of koolborstel misschien.” Een belangrijke ontwikkeling in de pompen is dat ze ruim voldoende capaciteit leveren, tot 90m3/dag, zonder accusysteem. Dit is voldoende voor 1 hectare plas-dras. </a:t>
            </a:r>
          </a:p>
          <a:p>
            <a:pPr algn="just"/>
            <a:r>
              <a:rPr lang="nl-NL" sz="800" dirty="0"/>
              <a:t> </a:t>
            </a:r>
          </a:p>
          <a:p>
            <a:endParaRPr lang="nl-NL" sz="800" dirty="0"/>
          </a:p>
        </p:txBody>
      </p:sp>
      <p:sp>
        <p:nvSpPr>
          <p:cNvPr id="11" name="Tekstvak 10"/>
          <p:cNvSpPr txBox="1"/>
          <p:nvPr/>
        </p:nvSpPr>
        <p:spPr>
          <a:xfrm>
            <a:off x="3524250" y="76200"/>
            <a:ext cx="3133725" cy="4154984"/>
          </a:xfrm>
          <a:prstGeom prst="rect">
            <a:avLst/>
          </a:prstGeom>
          <a:noFill/>
        </p:spPr>
        <p:txBody>
          <a:bodyPr wrap="square" rtlCol="0">
            <a:spAutoFit/>
          </a:bodyPr>
          <a:lstStyle/>
          <a:p>
            <a:pPr algn="just"/>
            <a:r>
              <a:rPr lang="nl-NL" sz="800" dirty="0"/>
              <a:t>Veel klanten van Aqua Delta zijn boer. “Met name de grutto en de kievit voelen zich beter thuis op natte grond, vanwege de muggenlarven en wormpjes die er leven. Om die reden heeft bijvoorbeeld de ANV Ark en Eemlandschap bij mij ruim veertig pompen gekocht, voor gebruik door hun leden”</a:t>
            </a:r>
          </a:p>
          <a:p>
            <a:pPr algn="just"/>
            <a:r>
              <a:rPr lang="nl-NL" sz="800" dirty="0"/>
              <a:t> </a:t>
            </a:r>
          </a:p>
          <a:p>
            <a:pPr algn="just"/>
            <a:r>
              <a:rPr lang="nl-NL" sz="800" b="1" dirty="0"/>
              <a:t>Maatwerk</a:t>
            </a:r>
            <a:endParaRPr lang="nl-NL" sz="800" dirty="0"/>
          </a:p>
          <a:p>
            <a:pPr algn="just"/>
            <a:r>
              <a:rPr lang="nl-NL" sz="800" dirty="0"/>
              <a:t>Den Breejen werkte jarenlang als ontwikkelingswerker in Oeganda. De ervaring die hij daar opdeed, benut hij onder andere bij het bouwen van grote irrigatiepompen voor Afrikaanse landen. “Ik werk daarbij samen met Practica Foundation uit Papendrecht, een ingenieurs- adviesbureau op het gebied van energie, water en </a:t>
            </a:r>
            <a:r>
              <a:rPr lang="nl-NL" sz="800" dirty="0" err="1"/>
              <a:t>sanitatie</a:t>
            </a:r>
            <a:r>
              <a:rPr lang="nl-NL" sz="800" dirty="0"/>
              <a:t> voor de Derde Wereld. Overigens heb ik ook voor West-Europa grote pompen gebouwd, onder andere voor Natuurmonumenten en voor een drainage project in Duitsland samen met Combidrain uit Assen.” Ook voor grotere projecten worden dus pompen op maat geleverd met advies en service.</a:t>
            </a:r>
          </a:p>
          <a:p>
            <a:pPr algn="just"/>
            <a:endParaRPr lang="en-GB" sz="800" dirty="0"/>
          </a:p>
          <a:p>
            <a:pPr algn="just"/>
            <a:r>
              <a:rPr lang="nl-NL" sz="800" dirty="0"/>
              <a:t>Een andere voorbeeld hiervan is dat de grotere pompen ook geschikt  voor het beheersen van het waterpeil in een waterberging. Als de waterberging vol is gelopen, kan de zonnepomp het water langzaam weer wegpompen. Misschien liggen hier ook mogelijkheden voor boeren samen met waterschappen</a:t>
            </a:r>
          </a:p>
          <a:p>
            <a:pPr algn="just"/>
            <a:r>
              <a:rPr lang="nl-NL" sz="800" dirty="0"/>
              <a:t> </a:t>
            </a:r>
          </a:p>
          <a:p>
            <a:pPr algn="just"/>
            <a:r>
              <a:rPr lang="nl-NL" sz="800" b="1" dirty="0"/>
              <a:t>Mobiel</a:t>
            </a:r>
            <a:endParaRPr lang="nl-NL" sz="800" dirty="0"/>
          </a:p>
          <a:p>
            <a:pPr algn="just"/>
            <a:r>
              <a:rPr lang="nl-NL" sz="800" dirty="0"/>
              <a:t>Dankzij hun soberheid en het gebruik van sterke onderdelen, heeft de gebruiker weinig omkijken naar de pompen van Aqua Delta. “Van de Agrarische Natuurbeheer Vereniging Ark en Eemlandschap heb ik sinds de plaatsing begin dit jaar geen enkele klacht gehad. Groot voordeel is ook dat ze mobiel zijn. In minder dan een halve dag heb je een pomp neergezet en ook weer weggehaald.”</a:t>
            </a:r>
          </a:p>
          <a:p>
            <a:pPr algn="just"/>
            <a:r>
              <a:rPr lang="nl-NL" sz="800" dirty="0"/>
              <a:t> </a:t>
            </a:r>
          </a:p>
          <a:p>
            <a:endParaRPr lang="nl-NL" sz="800" dirty="0"/>
          </a:p>
        </p:txBody>
      </p:sp>
      <p:pic>
        <p:nvPicPr>
          <p:cNvPr id="12" name="Afbeelding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06521" y="3979516"/>
            <a:ext cx="617167" cy="619432"/>
          </a:xfrm>
          <a:prstGeom prst="rect">
            <a:avLst/>
          </a:prstGeom>
        </p:spPr>
      </p:pic>
      <p:sp>
        <p:nvSpPr>
          <p:cNvPr id="16" name="Tekstvak 15"/>
          <p:cNvSpPr txBox="1"/>
          <p:nvPr/>
        </p:nvSpPr>
        <p:spPr>
          <a:xfrm>
            <a:off x="3550522" y="3956124"/>
            <a:ext cx="1526458" cy="830997"/>
          </a:xfrm>
          <a:prstGeom prst="rect">
            <a:avLst/>
          </a:prstGeom>
          <a:noFill/>
        </p:spPr>
        <p:txBody>
          <a:bodyPr wrap="square" rtlCol="0">
            <a:spAutoFit/>
          </a:bodyPr>
          <a:lstStyle/>
          <a:p>
            <a:r>
              <a:rPr lang="nl-NL" sz="800" dirty="0"/>
              <a:t>Voor meer informatie: </a:t>
            </a:r>
            <a:r>
              <a:rPr lang="nl-NL" sz="800" u="sng" dirty="0">
                <a:hlinkClick r:id="rId4"/>
              </a:rPr>
              <a:t>www.aqua-delta.nl</a:t>
            </a:r>
            <a:endParaRPr lang="nl-NL" sz="800" u="sng" dirty="0"/>
          </a:p>
          <a:p>
            <a:r>
              <a:rPr lang="nl-NL" sz="800" dirty="0"/>
              <a:t>Aqua Delta is bereikbaar via:</a:t>
            </a:r>
          </a:p>
          <a:p>
            <a:r>
              <a:rPr lang="nl-NL" sz="800" dirty="0"/>
              <a:t>06-36315627 </a:t>
            </a:r>
          </a:p>
          <a:p>
            <a:r>
              <a:rPr lang="nl-NL" sz="800" dirty="0"/>
              <a:t>info@aqua-delta.nl.</a:t>
            </a:r>
          </a:p>
          <a:p>
            <a:endParaRPr lang="nl-NL" sz="800" dirty="0"/>
          </a:p>
        </p:txBody>
      </p:sp>
      <p:sp>
        <p:nvSpPr>
          <p:cNvPr id="17" name="Tekstvak 16"/>
          <p:cNvSpPr txBox="1"/>
          <p:nvPr/>
        </p:nvSpPr>
        <p:spPr>
          <a:xfrm>
            <a:off x="4929171" y="4598948"/>
            <a:ext cx="855963" cy="184666"/>
          </a:xfrm>
          <a:prstGeom prst="rect">
            <a:avLst/>
          </a:prstGeom>
          <a:noFill/>
        </p:spPr>
        <p:txBody>
          <a:bodyPr wrap="square" rtlCol="0">
            <a:spAutoFit/>
          </a:bodyPr>
          <a:lstStyle/>
          <a:p>
            <a:r>
              <a:rPr lang="en-GB" sz="600" dirty="0">
                <a:latin typeface="Century Gothic" panose="020B0502020202020204" pitchFamily="34" charset="0"/>
              </a:rPr>
              <a:t>  </a:t>
            </a:r>
            <a:r>
              <a:rPr lang="en-GB" sz="600" dirty="0" err="1">
                <a:latin typeface="Century Gothic" panose="020B0502020202020204" pitchFamily="34" charset="0"/>
              </a:rPr>
              <a:t>Zonnepompen</a:t>
            </a:r>
            <a:endParaRPr lang="nl-NL" sz="600" dirty="0">
              <a:latin typeface="Century Gothic" panose="020B0502020202020204" pitchFamily="34" charset="0"/>
            </a:endParaRPr>
          </a:p>
        </p:txBody>
      </p:sp>
    </p:spTree>
    <p:extLst>
      <p:ext uri="{BB962C8B-B14F-4D97-AF65-F5344CB8AC3E}">
        <p14:creationId xmlns:p14="http://schemas.microsoft.com/office/powerpoint/2010/main" val="26923567"/>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the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3EC798456FB7241A39873ACEDCF0206" ma:contentTypeVersion="6" ma:contentTypeDescription="Een nieuw document maken." ma:contentTypeScope="" ma:versionID="77c15c163140bc436fca043b1ccedb6c">
  <xsd:schema xmlns:xsd="http://www.w3.org/2001/XMLSchema" xmlns:xs="http://www.w3.org/2001/XMLSchema" xmlns:p="http://schemas.microsoft.com/office/2006/metadata/properties" xmlns:ns2="ecd9a685-0b68-49bb-b3a7-88b3074397d0" targetNamespace="http://schemas.microsoft.com/office/2006/metadata/properties" ma:root="true" ma:fieldsID="2f1fda7baebf432131712ad978bfc63c" ns2:_="">
    <xsd:import namespace="ecd9a685-0b68-49bb-b3a7-88b3074397d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cd9a685-0b68-49bb-b3a7-88b3074397d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2F84A42-00F2-4AD5-825E-FD6754D3C414}">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D9B21BC2-EE6D-4FBD-8F61-5E45154C978A}">
  <ds:schemaRefs>
    <ds:schemaRef ds:uri="http://schemas.microsoft.com/sharepoint/v3/contenttype/forms"/>
  </ds:schemaRefs>
</ds:datastoreItem>
</file>

<file path=customXml/itemProps3.xml><?xml version="1.0" encoding="utf-8"?>
<ds:datastoreItem xmlns:ds="http://schemas.openxmlformats.org/officeDocument/2006/customXml" ds:itemID="{26C60191-79C4-4DAC-A6FE-ED5BB52BC3D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cd9a685-0b68-49bb-b3a7-88b3074397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96</TotalTime>
  <Words>517</Words>
  <Application>Microsoft Office PowerPoint</Application>
  <PresentationFormat>Aangepast</PresentationFormat>
  <Paragraphs>24</Paragraphs>
  <Slides>1</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vt:i4>
      </vt:variant>
    </vt:vector>
  </HeadingPairs>
  <TitlesOfParts>
    <vt:vector size="6" baseType="lpstr">
      <vt:lpstr>Arial</vt:lpstr>
      <vt:lpstr>Calibri</vt:lpstr>
      <vt:lpstr>Calibri Light</vt:lpstr>
      <vt:lpstr>Century Gothic</vt:lpstr>
      <vt:lpstr>Kantoorthema</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A den Breejen</dc:creator>
  <cp:lastModifiedBy>Nathan van Wijngaarden | Aqua Delta B.V.</cp:lastModifiedBy>
  <cp:revision>5</cp:revision>
  <dcterms:created xsi:type="dcterms:W3CDTF">2016-12-01T09:23:40Z</dcterms:created>
  <dcterms:modified xsi:type="dcterms:W3CDTF">2022-12-23T15:29:48Z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0x010100E3EC798456FB7241A39873ACEDCF0206</vt:lpwstr>
  </property>
</Properties>
</file>